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4"/>
  </p:notesMasterIdLst>
  <p:handoutMasterIdLst>
    <p:handoutMasterId r:id="rId15"/>
  </p:handoutMasterIdLst>
  <p:sldIdLst>
    <p:sldId id="604" r:id="rId7"/>
    <p:sldId id="605" r:id="rId8"/>
    <p:sldId id="707" r:id="rId9"/>
    <p:sldId id="708" r:id="rId10"/>
    <p:sldId id="709" r:id="rId11"/>
    <p:sldId id="706" r:id="rId12"/>
    <p:sldId id="256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60" autoAdjust="0"/>
    <p:restoredTop sz="86485"/>
  </p:normalViewPr>
  <p:slideViewPr>
    <p:cSldViewPr snapToGrid="0" showGuides="1">
      <p:cViewPr varScale="1">
        <p:scale>
          <a:sx n="144" d="100"/>
          <a:sy n="144" d="100"/>
        </p:scale>
        <p:origin x="80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93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nvidia.com/cufft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cuFFT</a:t>
            </a:r>
            <a:r>
              <a:rPr lang="en-US" dirty="0"/>
              <a:t> Performance and Features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terial, Time, and Technical Expectations">
            <a:extLst>
              <a:ext uri="{FF2B5EF4-FFF2-40B4-BE49-F238E27FC236}">
                <a16:creationId xmlns:a16="http://schemas.microsoft.com/office/drawing/2014/main" id="{1CA9304D-6CE2-3843-9E66-359D257C7F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a FFT?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6D542E-DC96-574D-9713-8A361A60620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 Fourier Transforms are a method to solve a sequence of Discrete Fourier Transforms.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DFT is a method for taking a signal in the time domain and converting it into a collection of waves in the frequency domain.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was formalized by Tukey in 1965 but Gauss had identified them.</a:t>
            </a:r>
          </a:p>
          <a:p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4F50A95-86E2-7B4E-BB01-BAA74AB8C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5" y="1294616"/>
            <a:ext cx="3964527" cy="2787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378FD8-4EDF-E342-98D8-3C21DD8DFAE8}"/>
              </a:ext>
            </a:extLst>
          </p:cNvPr>
          <p:cNvSpPr txBox="1"/>
          <p:nvPr/>
        </p:nvSpPr>
        <p:spPr>
          <a:xfrm>
            <a:off x="447675" y="4412130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74111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31F719E-D663-0240-A493-641BDE5CB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Why does This Matter?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675B8-0AD4-0F49-8C51-4C667F9E77A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2086252"/>
            <a:ext cx="4682835" cy="218740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Calculus is tough and this helps with complex derivations,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process is way more efficient than other methods. FFTs are O(n log n) and other methods are generally O (n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may seem minor but when you are using this on continuous data streams, it makes it possible for doing real-time signal processing.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090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7362A6-01D6-464C-A6F8-E5AAA56CDC2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CPU FFTs vs </a:t>
            </a:r>
            <a:r>
              <a:rPr lang="en-US" dirty="0" err="1"/>
              <a:t>cuFFT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E4E0D-2DA5-264F-B04A-14C210C129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Same story different problem, if you can calculate in parallel GPUs are often better.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Given that FFTs are about decomposing a problem into a sequence of smaller problems, it is a perfect fit for GPUs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GPU processing in general is built to handle continuous data…oh yeah they are video cards!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NVIDIA purports that </a:t>
            </a:r>
            <a:r>
              <a:rPr lang="en-US" dirty="0" err="1"/>
              <a:t>cuFFTs</a:t>
            </a:r>
            <a:r>
              <a:rPr lang="en-US" dirty="0"/>
              <a:t> are 10x faster than CPU implementations.</a:t>
            </a:r>
          </a:p>
        </p:txBody>
      </p:sp>
    </p:spTree>
    <p:extLst>
      <p:ext uri="{BB962C8B-B14F-4D97-AF65-F5344CB8AC3E}">
        <p14:creationId xmlns:p14="http://schemas.microsoft.com/office/powerpoint/2010/main" val="3737557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C652E-1C26-494D-814C-7B3A9E4F51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cuFFT</a:t>
            </a:r>
            <a:r>
              <a:rPr lang="en-US" dirty="0"/>
              <a:t>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05880A-6E86-DC41-A382-2ABBB60D06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to three-dimensional Transforms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 GPU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Real and complex Transforms (C2R, C2C, R2C)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Batch, streaming, and asynchronous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Packaged along with rest of NVIDIA Developer Toolkit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076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2020. Kong, </a:t>
            </a:r>
            <a:r>
              <a:rPr lang="en-US" dirty="0" err="1"/>
              <a:t>Siauw</a:t>
            </a:r>
            <a:r>
              <a:rPr lang="en-US" dirty="0"/>
              <a:t>, and </a:t>
            </a:r>
            <a:r>
              <a:rPr lang="en-US" dirty="0" err="1"/>
              <a:t>Bayen</a:t>
            </a:r>
            <a:r>
              <a:rPr lang="en-US" dirty="0"/>
              <a:t>. Python Programming And Numerical Methods: A Guide For Engineers And Scientists.</a:t>
            </a:r>
          </a:p>
          <a:p>
            <a:r>
              <a:rPr lang="en-US" dirty="0"/>
              <a:t>[2] 2021. NVIDIA. Fast Fourier Transforms for NVIDIA GPU Devices. Found at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developer.nvidia.com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cufft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225</TotalTime>
  <Words>300</Words>
  <Application>Microsoft Macintosh PowerPoint</Application>
  <PresentationFormat>On-screen Show (16:9)</PresentationFormat>
  <Paragraphs>31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19</cp:revision>
  <dcterms:created xsi:type="dcterms:W3CDTF">2020-12-13T16:54:15Z</dcterms:created>
  <dcterms:modified xsi:type="dcterms:W3CDTF">2021-12-09T03:11:27Z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